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oboto Slab"/>
      <p:regular r:id="rId15"/>
    </p:embeddedFont>
    <p:embeddedFont>
      <p:font typeface="Roboto Slab"/>
      <p:regular r:id="rId16"/>
    </p:embeddedFont>
    <p:embeddedFont>
      <p:font typeface="Roboto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4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Herzlich willkommen bei Coaching-Grundschule.de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6328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Herzlich willkommen bei Coaching-Grundschule.de! Ich bin Karin Butt – Mutter, Lehrerin und langjährige Schulleiterin.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61379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Der Schulalltag bringt für Familien viele Fragen und manchmal auch Sorgen mit sich. Ich unterstütze Sie mit praktischer Beratung und individueller Begleitung.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5974556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1247BE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13567" y="6107192"/>
            <a:ext cx="12323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KB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5957649"/>
            <a:ext cx="180177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von Karin Butt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4258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Wer bin ich?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98918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Erfahrene Pädagogin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437096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Über 20 Jahre Erfahrung als Lehrerin und Schulleiterin.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9466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7" y="2989183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2946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Mutter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43709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Ich kenne die Herausforderungen des Schulalltags aus elterlicher Perspektive.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37067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41317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70671"/>
            <a:ext cx="29509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Qualifizierte Beraterin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8610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Spezialisiert auf die Begleitung von Familien mit Grundschulkindern.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12258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Der Schulalltag: Viele Fragen, viele Sorgen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Entwicklungssorgen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8872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Ist mein Kind altersgerecht entwickelt?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Lernstress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3408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Wie unterstütze ich beim Lernen?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Hausaufgaben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28604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Tägliche Kämpfe vermeiden.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7924"/>
            <a:ext cx="88189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Wozu Coaching-Grundschule.de?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13678"/>
            <a:ext cx="36561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Pädagogisches Fachwissen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9482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Fundierte Beratung basierend auf jahrzehntelanger Erfahrung im Grundschulbereich.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Aktuelle Lehrpläne und Schulanforderungen sind mir vertraut.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Elternperspektive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2948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Ich kenne die Sorgen von Eltern aus eigener Erfahrung.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Praktische Tipps statt theoretischer Ratschläge.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08021"/>
            <a:ext cx="63990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Mein Beratungsangebot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56961"/>
            <a:ext cx="3664863" cy="2531745"/>
          </a:xfrm>
          <a:prstGeom prst="roundRect">
            <a:avLst>
              <a:gd name="adj" fmla="val 134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Einzelberatung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07419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Individuelle 1:1-Gespräche für Ihre spezifische Situation.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3936087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Online oder persönlich nach Vereinbarung.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2356961"/>
            <a:ext cx="3664863" cy="2531745"/>
          </a:xfrm>
          <a:prstGeom prst="roundRect">
            <a:avLst>
              <a:gd name="adj" fmla="val 1344"/>
            </a:avLst>
          </a:prstGeom>
          <a:solidFill>
            <a:srgbClr val="E9ECF2"/>
          </a:solidFill>
          <a:ln/>
        </p:spPr>
      </p:sp>
      <p:sp>
        <p:nvSpPr>
          <p:cNvPr id="9" name="Text 6"/>
          <p:cNvSpPr/>
          <p:nvPr/>
        </p:nvSpPr>
        <p:spPr>
          <a:xfrm>
            <a:off x="4912281" y="25837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Gruppencoaching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2281" y="307419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Themenbezogene Workshops mit anderen Eltern.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912281" y="3936087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Erfahrungsaustausch und gemeinsames Lernen.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15520"/>
            <a:ext cx="7556421" cy="1805940"/>
          </a:xfrm>
          <a:prstGeom prst="roundRect">
            <a:avLst>
              <a:gd name="adj" fmla="val 1884"/>
            </a:avLst>
          </a:prstGeom>
          <a:solidFill>
            <a:srgbClr val="E9ECF2"/>
          </a:solidFill>
          <a:ln/>
        </p:spPr>
      </p:sp>
      <p:sp>
        <p:nvSpPr>
          <p:cNvPr id="13" name="Text 10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Ressourcen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0604" y="583275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Praktische Materialien und Leitfäden für den Schulalltag.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0604" y="6331744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Checklisten und Übungen für Zuhause.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1711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Wie ich Sie unterstütze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Bestandsaufnahme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Gemeinsames Verständnis der aktuellen Situation entwickeln.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Ziele setzen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Realistische und erreichbare Ziele definieren.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964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Lösungen entwickeln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Praktische Strategien für den Schulalltag erarbeiten.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Begleitung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Unterstützung bei der Umsetzung und Anpassung.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70977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Ein Beispiel aus der Praxis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Ausgangslage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"Mein Kind will nicht zur Schule gehen."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Ursachenanalyse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Gemeinsames Ergründen möglicher Gründe.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Maßnahmenplan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Konkrete Schritte für Eltern und Kind.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680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Begleitung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2680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Regelmäßige Anpassung der Strategien.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886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Ihr nächster Schritt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761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2837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Kontakt aufnehmen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28035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Nutzen Sie das Kontaktformular auf meiner Webseite.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775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3917752"/>
            <a:ext cx="34270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Kostenloses Erstgespräch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817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 Minuten, um Ihre Situation kennenzulernen und Möglichkeiten zu besprechen.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36078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74708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Gemeinsamer Weg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85120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Maßgeschneiderte Unterstützung für Ihre Familie und Ihr Kind.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2025-04-19T10:16:34Z</dcterms:created>
  <dcterms:modified xsi:type="dcterms:W3CDTF">2025-04-19T10:16:34Z</dcterms:modified>
</cp:coreProperties>
</file>